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Fifth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Fifth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Fifth Grade Fig. 19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Fifth Grade Fig. 19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/>
          </a:p>
          <a:p>
            <a:r>
              <a:rPr lang="es-ES" dirty="0"/>
              <a:t> Lectura/Destrezas de comprensión. Los estudiantes utilizan una variedad flexible de destrezas meta-cognitivas tanto en lecturas asignadas como independientes para entender el mensaje del autor. Conforme se van desarrollando como lectores autónomos y críticos, los estudiantes continúan aplicando los estándares previos con mayor profundidad en textos que tienen un nivel más alto de complejidad. Se espera que los </a:t>
            </a:r>
            <a:r>
              <a:rPr lang="es-ES" dirty="0" smtClean="0"/>
              <a:t>estudiantes 5th Fig.19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 </a:t>
            </a:r>
            <a:r>
              <a:rPr lang="es-ES" dirty="0"/>
              <a:t>(A) establezcan propósitos en la lectura de textos seleccionados basándose en metas establecidas por ellos mismos o por otros para mejorar la </a:t>
            </a:r>
            <a:r>
              <a:rPr lang="es-ES" dirty="0" smtClean="0"/>
              <a:t>comprensión 5th Fig.19A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00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(B) formulen preguntas literales, interpretativas, de evaluación y universales sobre el </a:t>
            </a:r>
            <a:r>
              <a:rPr lang="es-ES" dirty="0" smtClean="0"/>
              <a:t>texto 5th Fig. 19B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329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/>
              <a:t>(C) presten atención a su comprensión y hagan ajustes (ej., utilizando conocimientos previos, creando imágenes sensoriales, volviendo a leer partes del texto en voz alta, formulando preguntas</a:t>
            </a:r>
            <a:r>
              <a:rPr lang="es-ES" dirty="0" smtClean="0"/>
              <a:t>) 5th Fig. 19C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224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(D) hagan inferencias sobre el texto y utilicen evidencia textual para apoyar su </a:t>
            </a:r>
            <a:r>
              <a:rPr lang="es-ES" dirty="0" smtClean="0"/>
              <a:t>comprensión</a:t>
            </a:r>
            <a:r>
              <a:rPr lang="es-ES" dirty="0"/>
              <a:t> </a:t>
            </a:r>
            <a:r>
              <a:rPr lang="es-ES" dirty="0" smtClean="0"/>
              <a:t>5th Fig. 19D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490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(E) resuman y parafraseen textos de manera que mantengan el significado y el orden lógico dentro del mismo texto y de texto a </a:t>
            </a:r>
            <a:r>
              <a:rPr lang="es-ES" dirty="0" smtClean="0"/>
              <a:t>texto 5th Fig. 19E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824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(F) hagan conexiones (ej., vínculos temáticos, análisis del autor) entre múltiples textos de distintos géneros, y proporcionen evidencias </a:t>
            </a:r>
            <a:r>
              <a:rPr lang="es-ES" dirty="0" smtClean="0"/>
              <a:t>textuales 5th Fig. 19F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588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282</Words>
  <Application>Microsoft Office PowerPoint</Application>
  <PresentationFormat>On-screen Show (4:3)</PresentationFormat>
  <Paragraphs>23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12</cp:revision>
  <dcterms:created xsi:type="dcterms:W3CDTF">2014-10-20T16:17:28Z</dcterms:created>
  <dcterms:modified xsi:type="dcterms:W3CDTF">2014-11-18T17:28:30Z</dcterms:modified>
</cp:coreProperties>
</file>